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22/5/2019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</a:t>
            </a:r>
            <a:r>
              <a:rPr lang="en-GB" dirty="0" smtClean="0"/>
              <a:t>(cis regions) and </a:t>
            </a:r>
            <a:r>
              <a:rPr lang="en-GB" dirty="0"/>
              <a:t>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/>
              <a:t>colocalisation</a:t>
            </a:r>
            <a:r>
              <a:rPr lang="en-GB" dirty="0"/>
              <a:t>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is on 12 SCALLOP discovery studies with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results of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</a:t>
            </a:r>
            <a:r>
              <a:rPr lang="en-GB" dirty="0"/>
              <a:t>– </a:t>
            </a:r>
            <a:r>
              <a:rPr lang="en-US" altLang="en-US" dirty="0"/>
              <a:t>inflammation is vital in immune response and increasingly seen in a range of pathological processes and diseases.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specific to these, esp. any singleton indels.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served as good positive control to replicate earlier work but on a greater scale. In general</a:t>
            </a:r>
            <a:r>
              <a:rPr lang="en-GB" altLang="en-US">
                <a:latin typeface="Arial" charset="0"/>
              </a:rPr>
              <a:t>, it </a:t>
            </a:r>
            <a:r>
              <a:rPr lang="en-GB" altLang="en-US" dirty="0">
                <a:latin typeface="Arial" charset="0"/>
              </a:rPr>
              <a:t>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</a:t>
            </a:r>
            <a:r>
              <a:rPr lang="en-GB" smtClean="0"/>
              <a:t>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1886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985</cp:revision>
  <dcterms:created xsi:type="dcterms:W3CDTF">2018-11-11T14:47:16Z</dcterms:created>
  <dcterms:modified xsi:type="dcterms:W3CDTF">2019-05-22T14:43:00Z</dcterms:modified>
</cp:coreProperties>
</file>